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272" r:id="rId4"/>
    <p:sldId id="276" r:id="rId5"/>
    <p:sldId id="275" r:id="rId6"/>
    <p:sldId id="258" r:id="rId7"/>
    <p:sldId id="277" r:id="rId8"/>
    <p:sldId id="261" r:id="rId9"/>
    <p:sldId id="278" r:id="rId10"/>
    <p:sldId id="260" r:id="rId11"/>
    <p:sldId id="265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8E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81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0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913C-95B4-4EBE-B75C-AEAEB720A0CF}" type="datetimeFigureOut">
              <a:rPr lang="es-ES" smtClean="0"/>
              <a:pPr/>
              <a:t>19/11/2018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0367A-5B1F-416F-87E8-3C733B2FA45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432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913C-95B4-4EBE-B75C-AEAEB720A0CF}" type="datetimeFigureOut">
              <a:rPr lang="es-ES" smtClean="0"/>
              <a:pPr/>
              <a:t>19/11/2018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0367A-5B1F-416F-87E8-3C733B2FA45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5983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913C-95B4-4EBE-B75C-AEAEB720A0CF}" type="datetimeFigureOut">
              <a:rPr lang="es-ES" smtClean="0"/>
              <a:pPr/>
              <a:t>19/11/2018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0367A-5B1F-416F-87E8-3C733B2FA45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0342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913C-95B4-4EBE-B75C-AEAEB720A0CF}" type="datetimeFigureOut">
              <a:rPr lang="es-ES" smtClean="0"/>
              <a:pPr/>
              <a:t>19/11/2018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0367A-5B1F-416F-87E8-3C733B2FA45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0180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913C-95B4-4EBE-B75C-AEAEB720A0CF}" type="datetimeFigureOut">
              <a:rPr lang="es-ES" smtClean="0"/>
              <a:pPr/>
              <a:t>19/11/2018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0367A-5B1F-416F-87E8-3C733B2FA45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0310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913C-95B4-4EBE-B75C-AEAEB720A0CF}" type="datetimeFigureOut">
              <a:rPr lang="es-ES" smtClean="0"/>
              <a:pPr/>
              <a:t>19/11/2018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0367A-5B1F-416F-87E8-3C733B2FA45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593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913C-95B4-4EBE-B75C-AEAEB720A0CF}" type="datetimeFigureOut">
              <a:rPr lang="es-ES" smtClean="0"/>
              <a:pPr/>
              <a:t>19/11/2018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0367A-5B1F-416F-87E8-3C733B2FA45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7165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913C-95B4-4EBE-B75C-AEAEB720A0CF}" type="datetimeFigureOut">
              <a:rPr lang="es-ES" smtClean="0"/>
              <a:pPr/>
              <a:t>19/11/2018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0367A-5B1F-416F-87E8-3C733B2FA45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2882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913C-95B4-4EBE-B75C-AEAEB720A0CF}" type="datetimeFigureOut">
              <a:rPr lang="es-ES" smtClean="0"/>
              <a:pPr/>
              <a:t>19/11/2018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0367A-5B1F-416F-87E8-3C733B2FA45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5904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913C-95B4-4EBE-B75C-AEAEB720A0CF}" type="datetimeFigureOut">
              <a:rPr lang="es-ES" smtClean="0"/>
              <a:pPr/>
              <a:t>19/11/2018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0367A-5B1F-416F-87E8-3C733B2FA45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1037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913C-95B4-4EBE-B75C-AEAEB720A0CF}" type="datetimeFigureOut">
              <a:rPr lang="es-ES" smtClean="0"/>
              <a:pPr/>
              <a:t>19/11/2018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0367A-5B1F-416F-87E8-3C733B2FA45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7548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7913C-95B4-4EBE-B75C-AEAEB720A0CF}" type="datetimeFigureOut">
              <a:rPr lang="es-ES" smtClean="0"/>
              <a:pPr/>
              <a:t>19/11/2018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0367A-5B1F-416F-87E8-3C733B2FA45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38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2.jpeg"/><Relationship Id="rId7" Type="http://schemas.openxmlformats.org/officeDocument/2006/relationships/image" Target="../media/image5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2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gif"/><Relationship Id="rId9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http://m1.visitandorra.com/var/andorra/storage/images/www.andorra.ad/menjar/restaurant-es-andorra-andorra-park-hotel/395458-46-cat-ES/restaurant-es-andorra-andorra-park-hotel_img_gallery_full_page.jpg" TargetMode="External"/><Relationship Id="rId7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.jpeg"/><Relationship Id="rId3" Type="http://schemas.openxmlformats.org/officeDocument/2006/relationships/image" Target="http://aquiradioandorra.free.fr/Images/Album/EmetteurInt/07.jpg" TargetMode="External"/><Relationship Id="rId7" Type="http://schemas.openxmlformats.org/officeDocument/2006/relationships/image" Target="../media/image19.jpeg"/><Relationship Id="rId12" Type="http://schemas.openxmlformats.org/officeDocument/2006/relationships/image" Target="../media/image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5.jpeg"/><Relationship Id="rId7" Type="http://schemas.openxmlformats.org/officeDocument/2006/relationships/image" Target="../media/image2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27.emf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2.jpeg"/><Relationship Id="rId4" Type="http://schemas.openxmlformats.org/officeDocument/2006/relationships/image" Target="../media/image34.jpeg"/><Relationship Id="rId9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0.jpeg"/><Relationship Id="rId7" Type="http://schemas.openxmlformats.org/officeDocument/2006/relationships/image" Target="../media/image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6087035" y="1326776"/>
            <a:ext cx="6104965" cy="55312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3" name="12 Grupo"/>
          <p:cNvGrpSpPr/>
          <p:nvPr/>
        </p:nvGrpSpPr>
        <p:grpSpPr>
          <a:xfrm>
            <a:off x="0" y="0"/>
            <a:ext cx="12192001" cy="1326777"/>
            <a:chOff x="0" y="0"/>
            <a:chExt cx="12192001" cy="1326777"/>
          </a:xfrm>
        </p:grpSpPr>
        <p:pic>
          <p:nvPicPr>
            <p:cNvPr id="9" name="8 Imagen" descr="Volta ARNITX.jpg"/>
            <p:cNvPicPr>
              <a:picLocks noChangeAspect="1"/>
            </p:cNvPicPr>
            <p:nvPr/>
          </p:nvPicPr>
          <p:blipFill>
            <a:blip r:embed="rId2" cstate="print">
              <a:lum bright="57000"/>
            </a:blip>
            <a:srcRect/>
            <a:stretch>
              <a:fillRect/>
            </a:stretch>
          </p:blipFill>
          <p:spPr>
            <a:xfrm>
              <a:off x="6060142" y="0"/>
              <a:ext cx="6131859" cy="132677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</p:pic>
        <p:pic>
          <p:nvPicPr>
            <p:cNvPr id="10" name="9 Imagen" descr="Volta ARNITX.jpg"/>
            <p:cNvPicPr>
              <a:picLocks noChangeAspect="1"/>
            </p:cNvPicPr>
            <p:nvPr/>
          </p:nvPicPr>
          <p:blipFill>
            <a:blip r:embed="rId3" cstate="print">
              <a:lum bright="40000"/>
            </a:blip>
            <a:srcRect/>
            <a:stretch>
              <a:fillRect/>
            </a:stretch>
          </p:blipFill>
          <p:spPr>
            <a:xfrm>
              <a:off x="0" y="1"/>
              <a:ext cx="6104965" cy="13267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6836" y="0"/>
            <a:ext cx="10932458" cy="1325563"/>
          </a:xfrm>
        </p:spPr>
        <p:txBody>
          <a:bodyPr/>
          <a:lstStyle/>
          <a:p>
            <a:r>
              <a:rPr lang="es-ES" dirty="0" smtClean="0">
                <a:latin typeface="Cambria" pitchFamily="18" charset="0"/>
                <a:ea typeface="Cambria" pitchFamily="18" charset="0"/>
              </a:rPr>
              <a:t>La bóveda tabicada</a:t>
            </a:r>
            <a:r>
              <a:rPr lang="es-ES" dirty="0" smtClean="0"/>
              <a:t> </a:t>
            </a:r>
            <a:r>
              <a:rPr lang="es-ES" dirty="0" smtClean="0">
                <a:latin typeface="Cambria" pitchFamily="18" charset="0"/>
                <a:ea typeface="Cambria" pitchFamily="18" charset="0"/>
              </a:rPr>
              <a:t>en</a:t>
            </a:r>
            <a:r>
              <a:rPr lang="es-ES" dirty="0" smtClean="0"/>
              <a:t>   </a:t>
            </a:r>
            <a:r>
              <a:rPr lang="es-ES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Andorra </a:t>
            </a:r>
            <a:r>
              <a:rPr lang="es-ES" sz="4200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1941-1975</a:t>
            </a:r>
            <a:endParaRPr lang="es-ES" sz="4200" dirty="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4" name="Picture 5" descr="meritxel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520" y="1890707"/>
            <a:ext cx="5220000" cy="348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s://www.elperiodic.ad/imatges/noticies/rosaleda__1528922388_45642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92" y="1892285"/>
            <a:ext cx="5200312" cy="346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692878" y="5466938"/>
            <a:ext cx="31021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Hotel Rosaleda </a:t>
            </a:r>
            <a:endParaRPr lang="es-ES" dirty="0" smtClean="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es-ES" dirty="0" smtClean="0">
                <a:latin typeface="Century Gothic" pitchFamily="34" charset="0"/>
              </a:rPr>
              <a:t>(</a:t>
            </a:r>
            <a:r>
              <a:rPr lang="es-ES" dirty="0">
                <a:latin typeface="Century Gothic" pitchFamily="34" charset="0"/>
              </a:rPr>
              <a:t>Adolf </a:t>
            </a:r>
            <a:r>
              <a:rPr lang="es-ES" dirty="0" err="1" smtClean="0">
                <a:latin typeface="Century Gothic" pitchFamily="34" charset="0"/>
              </a:rPr>
              <a:t>Florensa</a:t>
            </a:r>
            <a:r>
              <a:rPr lang="es-ES" dirty="0" smtClean="0">
                <a:latin typeface="Century Gothic" pitchFamily="34" charset="0"/>
              </a:rPr>
              <a:t> 1941-1943</a:t>
            </a:r>
            <a:r>
              <a:rPr lang="es-ES" dirty="0">
                <a:latin typeface="Century Gothic" pitchFamily="34" charset="0"/>
              </a:rPr>
              <a:t>)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731952" y="5466440"/>
            <a:ext cx="4254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 err="1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Santuari</a:t>
            </a:r>
            <a:r>
              <a:rPr lang="es-ES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es-ES" dirty="0" err="1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Nostra</a:t>
            </a:r>
            <a:r>
              <a:rPr lang="es-ES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es-ES" dirty="0" err="1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Senyora</a:t>
            </a:r>
            <a:r>
              <a:rPr lang="es-ES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 de </a:t>
            </a:r>
            <a:r>
              <a:rPr lang="es-ES" dirty="0" err="1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Meritxell</a:t>
            </a:r>
            <a:r>
              <a:rPr lang="es-ES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 </a:t>
            </a:r>
            <a:endParaRPr lang="es-ES" dirty="0" smtClean="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es-ES" dirty="0" smtClean="0">
                <a:latin typeface="Century Gothic" pitchFamily="34" charset="0"/>
              </a:rPr>
              <a:t>(</a:t>
            </a:r>
            <a:r>
              <a:rPr lang="es-ES" dirty="0" err="1" smtClean="0">
                <a:latin typeface="Century Gothic" pitchFamily="34" charset="0"/>
              </a:rPr>
              <a:t>Ricard</a:t>
            </a:r>
            <a:r>
              <a:rPr lang="es-ES" dirty="0" smtClean="0">
                <a:latin typeface="Century Gothic" pitchFamily="34" charset="0"/>
              </a:rPr>
              <a:t> Bofill 1975-1977)</a:t>
            </a:r>
            <a:endParaRPr lang="es-ES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86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7" y="4053527"/>
            <a:ext cx="3433482" cy="2575112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04" y="1434353"/>
            <a:ext cx="3430950" cy="2573213"/>
          </a:xfrm>
          <a:prstGeom prst="rect">
            <a:avLst/>
          </a:prstGeom>
        </p:spPr>
      </p:pic>
      <p:pic>
        <p:nvPicPr>
          <p:cNvPr id="6" name="Marcador de contenido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608" y="1447534"/>
            <a:ext cx="3889760" cy="518634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937" y="1447361"/>
            <a:ext cx="3884439" cy="5179252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0" y="0"/>
            <a:ext cx="12192001" cy="1326777"/>
            <a:chOff x="0" y="0"/>
            <a:chExt cx="12192001" cy="1326777"/>
          </a:xfrm>
        </p:grpSpPr>
        <p:pic>
          <p:nvPicPr>
            <p:cNvPr id="9" name="8 Imagen" descr="Volta ARNITX.jpg"/>
            <p:cNvPicPr>
              <a:picLocks noChangeAspect="1"/>
            </p:cNvPicPr>
            <p:nvPr/>
          </p:nvPicPr>
          <p:blipFill>
            <a:blip r:embed="rId6" cstate="print">
              <a:lum bright="57000"/>
            </a:blip>
            <a:srcRect/>
            <a:stretch>
              <a:fillRect/>
            </a:stretch>
          </p:blipFill>
          <p:spPr>
            <a:xfrm>
              <a:off x="6060142" y="0"/>
              <a:ext cx="6131859" cy="132677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</p:pic>
        <p:pic>
          <p:nvPicPr>
            <p:cNvPr id="10" name="9 Imagen" descr="Volta ARNITX.jpg"/>
            <p:cNvPicPr>
              <a:picLocks noChangeAspect="1"/>
            </p:cNvPicPr>
            <p:nvPr/>
          </p:nvPicPr>
          <p:blipFill>
            <a:blip r:embed="rId7" cstate="print">
              <a:lum bright="40000"/>
            </a:blip>
            <a:srcRect/>
            <a:stretch>
              <a:fillRect/>
            </a:stretch>
          </p:blipFill>
          <p:spPr>
            <a:xfrm>
              <a:off x="0" y="1"/>
              <a:ext cx="6104965" cy="13267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</p:pic>
      </p:grp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676836" y="0"/>
            <a:ext cx="10932458" cy="1325563"/>
          </a:xfrm>
        </p:spPr>
        <p:txBody>
          <a:bodyPr/>
          <a:lstStyle/>
          <a:p>
            <a:r>
              <a:rPr lang="es-ES" dirty="0" smtClean="0">
                <a:latin typeface="Cambria" pitchFamily="18" charset="0"/>
                <a:ea typeface="Cambria" pitchFamily="18" charset="0"/>
              </a:rPr>
              <a:t>La bóveda tabicada</a:t>
            </a:r>
            <a:r>
              <a:rPr lang="es-ES" dirty="0" smtClean="0"/>
              <a:t> </a:t>
            </a:r>
            <a:r>
              <a:rPr lang="es-ES" dirty="0" smtClean="0">
                <a:latin typeface="Cambria" pitchFamily="18" charset="0"/>
                <a:ea typeface="Cambria" pitchFamily="18" charset="0"/>
              </a:rPr>
              <a:t>en</a:t>
            </a:r>
            <a:r>
              <a:rPr lang="es-ES" dirty="0" smtClean="0"/>
              <a:t>   </a:t>
            </a:r>
            <a:r>
              <a:rPr lang="es-ES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Andorra </a:t>
            </a:r>
            <a:r>
              <a:rPr lang="es-ES" sz="4200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1941-1975</a:t>
            </a:r>
            <a:endParaRPr lang="es-ES" sz="4200" dirty="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52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6129306" y="1419909"/>
            <a:ext cx="6104965" cy="55312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92" r="6530"/>
          <a:stretch/>
        </p:blipFill>
        <p:spPr>
          <a:xfrm>
            <a:off x="339610" y="1603188"/>
            <a:ext cx="5666030" cy="4582459"/>
          </a:xfrm>
        </p:spPr>
      </p:pic>
      <p:pic>
        <p:nvPicPr>
          <p:cNvPr id="8194" name="Picture 2" descr="DSC_05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387" y="1637939"/>
            <a:ext cx="1883296" cy="282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DSC_05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902" y="1637939"/>
            <a:ext cx="1888147" cy="284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0" y="0"/>
            <a:ext cx="12192001" cy="1326777"/>
            <a:chOff x="0" y="0"/>
            <a:chExt cx="12192001" cy="1326777"/>
          </a:xfrm>
        </p:grpSpPr>
        <p:pic>
          <p:nvPicPr>
            <p:cNvPr id="8" name="7 Imagen" descr="Volta ARNITX.jpg"/>
            <p:cNvPicPr>
              <a:picLocks noChangeAspect="1"/>
            </p:cNvPicPr>
            <p:nvPr/>
          </p:nvPicPr>
          <p:blipFill>
            <a:blip r:embed="rId5" cstate="print">
              <a:lum bright="57000"/>
            </a:blip>
            <a:srcRect/>
            <a:stretch>
              <a:fillRect/>
            </a:stretch>
          </p:blipFill>
          <p:spPr>
            <a:xfrm>
              <a:off x="6060142" y="0"/>
              <a:ext cx="6131859" cy="132677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</p:pic>
        <p:pic>
          <p:nvPicPr>
            <p:cNvPr id="9" name="8 Imagen" descr="Volta ARNITX.jpg"/>
            <p:cNvPicPr>
              <a:picLocks noChangeAspect="1"/>
            </p:cNvPicPr>
            <p:nvPr/>
          </p:nvPicPr>
          <p:blipFill>
            <a:blip r:embed="rId6" cstate="print">
              <a:lum bright="40000"/>
            </a:blip>
            <a:srcRect/>
            <a:stretch>
              <a:fillRect/>
            </a:stretch>
          </p:blipFill>
          <p:spPr>
            <a:xfrm>
              <a:off x="0" y="1"/>
              <a:ext cx="6104965" cy="13267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</p:pic>
      </p:grp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676836" y="0"/>
            <a:ext cx="10932458" cy="1325563"/>
          </a:xfrm>
        </p:spPr>
        <p:txBody>
          <a:bodyPr/>
          <a:lstStyle/>
          <a:p>
            <a:r>
              <a:rPr lang="es-ES" dirty="0" smtClean="0">
                <a:latin typeface="Cambria" pitchFamily="18" charset="0"/>
                <a:ea typeface="Cambria" pitchFamily="18" charset="0"/>
              </a:rPr>
              <a:t>La bóveda tabicada</a:t>
            </a:r>
            <a:r>
              <a:rPr lang="es-ES" dirty="0" smtClean="0"/>
              <a:t> </a:t>
            </a:r>
            <a:r>
              <a:rPr lang="es-ES" dirty="0" smtClean="0">
                <a:latin typeface="Cambria" pitchFamily="18" charset="0"/>
                <a:ea typeface="Cambria" pitchFamily="18" charset="0"/>
              </a:rPr>
              <a:t>en</a:t>
            </a:r>
            <a:r>
              <a:rPr lang="es-ES" dirty="0" smtClean="0"/>
              <a:t>   </a:t>
            </a:r>
            <a:r>
              <a:rPr lang="es-ES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Andorra </a:t>
            </a:r>
            <a:r>
              <a:rPr lang="es-ES" sz="4200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1941-1975</a:t>
            </a:r>
            <a:endParaRPr lang="es-ES" sz="4200" dirty="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838" y="4604917"/>
            <a:ext cx="3144868" cy="2088755"/>
          </a:xfrm>
          <a:prstGeom prst="rect">
            <a:avLst/>
          </a:prstGeom>
        </p:spPr>
      </p:pic>
      <p:pic>
        <p:nvPicPr>
          <p:cNvPr id="2050" name="Picture 2" descr="DSC_055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895" y="1625548"/>
            <a:ext cx="1891259" cy="285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05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6087035" y="1326776"/>
            <a:ext cx="6104965" cy="55312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068" y="2038286"/>
            <a:ext cx="5496980" cy="3650979"/>
          </a:xfrm>
        </p:spPr>
      </p:pic>
      <p:pic>
        <p:nvPicPr>
          <p:cNvPr id="5" name="Marcador de contenid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13" y="2028857"/>
            <a:ext cx="5516179" cy="3663731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0" y="0"/>
            <a:ext cx="12192001" cy="1326777"/>
            <a:chOff x="0" y="0"/>
            <a:chExt cx="12192001" cy="1326777"/>
          </a:xfrm>
        </p:grpSpPr>
        <p:pic>
          <p:nvPicPr>
            <p:cNvPr id="7" name="6 Imagen" descr="Volta ARNITX.jpg"/>
            <p:cNvPicPr>
              <a:picLocks noChangeAspect="1"/>
            </p:cNvPicPr>
            <p:nvPr/>
          </p:nvPicPr>
          <p:blipFill>
            <a:blip r:embed="rId4" cstate="print">
              <a:lum bright="57000"/>
            </a:blip>
            <a:srcRect/>
            <a:stretch>
              <a:fillRect/>
            </a:stretch>
          </p:blipFill>
          <p:spPr>
            <a:xfrm>
              <a:off x="6060142" y="0"/>
              <a:ext cx="6131859" cy="132677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</p:pic>
        <p:pic>
          <p:nvPicPr>
            <p:cNvPr id="8" name="7 Imagen" descr="Volta ARNITX.jpg"/>
            <p:cNvPicPr>
              <a:picLocks noChangeAspect="1"/>
            </p:cNvPicPr>
            <p:nvPr/>
          </p:nvPicPr>
          <p:blipFill>
            <a:blip r:embed="rId5" cstate="print">
              <a:lum bright="40000"/>
            </a:blip>
            <a:srcRect/>
            <a:stretch>
              <a:fillRect/>
            </a:stretch>
          </p:blipFill>
          <p:spPr>
            <a:xfrm>
              <a:off x="0" y="1"/>
              <a:ext cx="6104965" cy="13267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</p:pic>
      </p:grp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676836" y="0"/>
            <a:ext cx="10932458" cy="1325563"/>
          </a:xfrm>
        </p:spPr>
        <p:txBody>
          <a:bodyPr/>
          <a:lstStyle/>
          <a:p>
            <a:r>
              <a:rPr lang="es-ES" dirty="0" smtClean="0">
                <a:latin typeface="Cambria" pitchFamily="18" charset="0"/>
                <a:ea typeface="Cambria" pitchFamily="18" charset="0"/>
              </a:rPr>
              <a:t>La bóveda tabicada</a:t>
            </a:r>
            <a:r>
              <a:rPr lang="es-ES" dirty="0" smtClean="0"/>
              <a:t> </a:t>
            </a:r>
            <a:r>
              <a:rPr lang="es-ES" dirty="0" smtClean="0">
                <a:latin typeface="Cambria" pitchFamily="18" charset="0"/>
                <a:ea typeface="Cambria" pitchFamily="18" charset="0"/>
              </a:rPr>
              <a:t>en</a:t>
            </a:r>
            <a:r>
              <a:rPr lang="es-ES" dirty="0" smtClean="0"/>
              <a:t>   </a:t>
            </a:r>
            <a:r>
              <a:rPr lang="es-ES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Andorra </a:t>
            </a:r>
            <a:r>
              <a:rPr lang="es-ES" sz="4200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1941-1975</a:t>
            </a:r>
            <a:endParaRPr lang="es-ES" sz="4200" dirty="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14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6087035" y="1326776"/>
            <a:ext cx="6104965" cy="55312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89" y="2178272"/>
            <a:ext cx="5291217" cy="35143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98" y="2169166"/>
            <a:ext cx="5400784" cy="3498628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0" y="0"/>
            <a:ext cx="12192001" cy="1326777"/>
            <a:chOff x="0" y="0"/>
            <a:chExt cx="12192001" cy="1326777"/>
          </a:xfrm>
        </p:grpSpPr>
        <p:pic>
          <p:nvPicPr>
            <p:cNvPr id="9" name="8 Imagen" descr="Volta ARNITX.jpg"/>
            <p:cNvPicPr>
              <a:picLocks noChangeAspect="1"/>
            </p:cNvPicPr>
            <p:nvPr/>
          </p:nvPicPr>
          <p:blipFill>
            <a:blip r:embed="rId4" cstate="print">
              <a:lum bright="57000"/>
            </a:blip>
            <a:srcRect/>
            <a:stretch>
              <a:fillRect/>
            </a:stretch>
          </p:blipFill>
          <p:spPr>
            <a:xfrm>
              <a:off x="6060142" y="0"/>
              <a:ext cx="6131859" cy="132677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</p:pic>
        <p:pic>
          <p:nvPicPr>
            <p:cNvPr id="10" name="9 Imagen" descr="Volta ARNITX.jpg"/>
            <p:cNvPicPr>
              <a:picLocks noChangeAspect="1"/>
            </p:cNvPicPr>
            <p:nvPr/>
          </p:nvPicPr>
          <p:blipFill>
            <a:blip r:embed="rId5" cstate="print">
              <a:lum bright="40000"/>
            </a:blip>
            <a:srcRect/>
            <a:stretch>
              <a:fillRect/>
            </a:stretch>
          </p:blipFill>
          <p:spPr>
            <a:xfrm>
              <a:off x="0" y="1"/>
              <a:ext cx="6104965" cy="13267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</p:pic>
      </p:grp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676836" y="0"/>
            <a:ext cx="10932458" cy="1325563"/>
          </a:xfrm>
        </p:spPr>
        <p:txBody>
          <a:bodyPr/>
          <a:lstStyle/>
          <a:p>
            <a:r>
              <a:rPr lang="es-ES" dirty="0" smtClean="0">
                <a:latin typeface="Cambria" pitchFamily="18" charset="0"/>
                <a:ea typeface="Cambria" pitchFamily="18" charset="0"/>
              </a:rPr>
              <a:t>La bóveda tabicada</a:t>
            </a:r>
            <a:r>
              <a:rPr lang="es-ES" dirty="0" smtClean="0"/>
              <a:t> </a:t>
            </a:r>
            <a:r>
              <a:rPr lang="es-ES" dirty="0" smtClean="0">
                <a:latin typeface="Cambria" pitchFamily="18" charset="0"/>
                <a:ea typeface="Cambria" pitchFamily="18" charset="0"/>
              </a:rPr>
              <a:t>en</a:t>
            </a:r>
            <a:r>
              <a:rPr lang="es-ES" dirty="0" smtClean="0"/>
              <a:t>   </a:t>
            </a:r>
            <a:r>
              <a:rPr lang="es-ES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Andorra </a:t>
            </a:r>
            <a:r>
              <a:rPr lang="es-ES" sz="4200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1941-1975</a:t>
            </a:r>
            <a:endParaRPr lang="es-ES" sz="4200" dirty="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39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6087035" y="1326776"/>
            <a:ext cx="6104965" cy="55312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78" y="2102680"/>
            <a:ext cx="5600745" cy="3719898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5478" y="2875518"/>
            <a:ext cx="4594448" cy="3051536"/>
          </a:xfrm>
          <a:prstGeom prst="rect">
            <a:avLst/>
          </a:prstGeom>
        </p:spPr>
      </p:pic>
      <p:grpSp>
        <p:nvGrpSpPr>
          <p:cNvPr id="5" name="4 Grupo"/>
          <p:cNvGrpSpPr/>
          <p:nvPr/>
        </p:nvGrpSpPr>
        <p:grpSpPr>
          <a:xfrm>
            <a:off x="0" y="0"/>
            <a:ext cx="12192001" cy="1326777"/>
            <a:chOff x="0" y="0"/>
            <a:chExt cx="12192001" cy="1326777"/>
          </a:xfrm>
        </p:grpSpPr>
        <p:pic>
          <p:nvPicPr>
            <p:cNvPr id="6" name="5 Imagen" descr="Volta ARNITX.jpg"/>
            <p:cNvPicPr>
              <a:picLocks noChangeAspect="1"/>
            </p:cNvPicPr>
            <p:nvPr/>
          </p:nvPicPr>
          <p:blipFill>
            <a:blip r:embed="rId4" cstate="print">
              <a:lum bright="57000"/>
            </a:blip>
            <a:srcRect/>
            <a:stretch>
              <a:fillRect/>
            </a:stretch>
          </p:blipFill>
          <p:spPr>
            <a:xfrm>
              <a:off x="6060142" y="0"/>
              <a:ext cx="6131859" cy="132677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</p:pic>
        <p:pic>
          <p:nvPicPr>
            <p:cNvPr id="7" name="6 Imagen" descr="Volta ARNITX.jpg"/>
            <p:cNvPicPr>
              <a:picLocks noChangeAspect="1"/>
            </p:cNvPicPr>
            <p:nvPr/>
          </p:nvPicPr>
          <p:blipFill>
            <a:blip r:embed="rId5" cstate="print">
              <a:lum bright="40000"/>
            </a:blip>
            <a:srcRect/>
            <a:stretch>
              <a:fillRect/>
            </a:stretch>
          </p:blipFill>
          <p:spPr>
            <a:xfrm>
              <a:off x="0" y="1"/>
              <a:ext cx="6104965" cy="13267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</p:pic>
      </p:grp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676836" y="0"/>
            <a:ext cx="10932458" cy="1325563"/>
          </a:xfrm>
        </p:spPr>
        <p:txBody>
          <a:bodyPr/>
          <a:lstStyle/>
          <a:p>
            <a:r>
              <a:rPr lang="es-ES" dirty="0" smtClean="0">
                <a:latin typeface="Cambria" pitchFamily="18" charset="0"/>
                <a:ea typeface="Cambria" pitchFamily="18" charset="0"/>
              </a:rPr>
              <a:t>La bóveda tabicada</a:t>
            </a:r>
            <a:r>
              <a:rPr lang="es-ES" dirty="0" smtClean="0"/>
              <a:t> </a:t>
            </a:r>
            <a:r>
              <a:rPr lang="es-ES" dirty="0" smtClean="0">
                <a:latin typeface="Cambria" pitchFamily="18" charset="0"/>
                <a:ea typeface="Cambria" pitchFamily="18" charset="0"/>
              </a:rPr>
              <a:t>en</a:t>
            </a:r>
            <a:r>
              <a:rPr lang="es-ES" dirty="0" smtClean="0"/>
              <a:t>   </a:t>
            </a:r>
            <a:r>
              <a:rPr lang="es-ES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Andorra </a:t>
            </a:r>
            <a:r>
              <a:rPr lang="es-ES" sz="4200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1941-1975</a:t>
            </a:r>
            <a:endParaRPr lang="es-ES" sz="4200" dirty="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836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6087035" y="1326776"/>
            <a:ext cx="6104965" cy="55312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838" y="1476640"/>
            <a:ext cx="4245585" cy="3184189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154" y="1485604"/>
            <a:ext cx="4223433" cy="31675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480" y="4713691"/>
            <a:ext cx="2524513" cy="189338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156" y="4732989"/>
            <a:ext cx="2474096" cy="1855572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0" y="0"/>
            <a:ext cx="12192001" cy="1326777"/>
            <a:chOff x="0" y="0"/>
            <a:chExt cx="12192001" cy="1326777"/>
          </a:xfrm>
        </p:grpSpPr>
        <p:pic>
          <p:nvPicPr>
            <p:cNvPr id="9" name="8 Imagen" descr="Volta ARNITX.jpg"/>
            <p:cNvPicPr>
              <a:picLocks noChangeAspect="1"/>
            </p:cNvPicPr>
            <p:nvPr/>
          </p:nvPicPr>
          <p:blipFill>
            <a:blip r:embed="rId6" cstate="print">
              <a:lum bright="57000"/>
            </a:blip>
            <a:srcRect/>
            <a:stretch>
              <a:fillRect/>
            </a:stretch>
          </p:blipFill>
          <p:spPr>
            <a:xfrm>
              <a:off x="6060142" y="0"/>
              <a:ext cx="6131859" cy="132677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</p:pic>
        <p:pic>
          <p:nvPicPr>
            <p:cNvPr id="10" name="9 Imagen" descr="Volta ARNITX.jpg"/>
            <p:cNvPicPr>
              <a:picLocks noChangeAspect="1"/>
            </p:cNvPicPr>
            <p:nvPr/>
          </p:nvPicPr>
          <p:blipFill>
            <a:blip r:embed="rId7" cstate="print">
              <a:lum bright="40000"/>
            </a:blip>
            <a:srcRect/>
            <a:stretch>
              <a:fillRect/>
            </a:stretch>
          </p:blipFill>
          <p:spPr>
            <a:xfrm>
              <a:off x="0" y="1"/>
              <a:ext cx="6104965" cy="13267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</p:pic>
      </p:grp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676836" y="0"/>
            <a:ext cx="10932458" cy="1325563"/>
          </a:xfrm>
        </p:spPr>
        <p:txBody>
          <a:bodyPr/>
          <a:lstStyle/>
          <a:p>
            <a:r>
              <a:rPr lang="es-ES" dirty="0" smtClean="0">
                <a:latin typeface="Cambria" pitchFamily="18" charset="0"/>
                <a:ea typeface="Cambria" pitchFamily="18" charset="0"/>
              </a:rPr>
              <a:t>La bóveda tabicada</a:t>
            </a:r>
            <a:r>
              <a:rPr lang="es-ES" dirty="0" smtClean="0"/>
              <a:t> </a:t>
            </a:r>
            <a:r>
              <a:rPr lang="es-ES" dirty="0" smtClean="0">
                <a:latin typeface="Cambria" pitchFamily="18" charset="0"/>
                <a:ea typeface="Cambria" pitchFamily="18" charset="0"/>
              </a:rPr>
              <a:t>en</a:t>
            </a:r>
            <a:r>
              <a:rPr lang="es-ES" dirty="0" smtClean="0"/>
              <a:t>   </a:t>
            </a:r>
            <a:r>
              <a:rPr lang="es-ES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Andorra </a:t>
            </a:r>
            <a:r>
              <a:rPr lang="es-ES" sz="4200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1941-1975</a:t>
            </a:r>
            <a:endParaRPr lang="es-ES" sz="4200" dirty="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248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36973" y="1360728"/>
            <a:ext cx="10610477" cy="4601922"/>
          </a:xfrm>
        </p:spPr>
        <p:txBody>
          <a:bodyPr>
            <a:normAutofit/>
          </a:bodyPr>
          <a:lstStyle/>
          <a:p>
            <a:r>
              <a:rPr lang="es-ES" sz="2500" b="1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Hotel Rosaleda</a:t>
            </a:r>
            <a:endParaRPr lang="es-ES" sz="2500" b="1" dirty="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026" name="Picture 2" descr="Captura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2422" r="8676"/>
          <a:stretch>
            <a:fillRect/>
          </a:stretch>
        </p:blipFill>
        <p:spPr bwMode="auto">
          <a:xfrm>
            <a:off x="3958737" y="4398342"/>
            <a:ext cx="2955230" cy="227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H112J-3-108-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t="12338" r="6314" b="8786"/>
          <a:stretch>
            <a:fillRect/>
          </a:stretch>
        </p:blipFill>
        <p:spPr bwMode="auto">
          <a:xfrm>
            <a:off x="844017" y="4383307"/>
            <a:ext cx="3068287" cy="192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073-encamp-007-apa_0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000" y="4403352"/>
            <a:ext cx="3190313" cy="227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Rosaleda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" t="3477" r="-227" b="2516"/>
          <a:stretch>
            <a:fillRect/>
          </a:stretch>
        </p:blipFill>
        <p:spPr bwMode="auto">
          <a:xfrm>
            <a:off x="7693210" y="1846435"/>
            <a:ext cx="3608542" cy="244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15 Grupo"/>
          <p:cNvGrpSpPr/>
          <p:nvPr/>
        </p:nvGrpSpPr>
        <p:grpSpPr>
          <a:xfrm>
            <a:off x="838798" y="1843442"/>
            <a:ext cx="3060849" cy="2441688"/>
            <a:chOff x="928445" y="2049630"/>
            <a:chExt cx="3329388" cy="2683193"/>
          </a:xfrm>
        </p:grpSpPr>
        <p:pic>
          <p:nvPicPr>
            <p:cNvPr id="1030" name="Picture 6" descr="Foto aèri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445" y="2049630"/>
              <a:ext cx="3329388" cy="2683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val 9"/>
            <p:cNvSpPr>
              <a:spLocks noChangeArrowheads="1"/>
            </p:cNvSpPr>
            <p:nvPr/>
          </p:nvSpPr>
          <p:spPr bwMode="auto">
            <a:xfrm>
              <a:off x="2457537" y="3671061"/>
              <a:ext cx="603250" cy="561877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pic>
        <p:nvPicPr>
          <p:cNvPr id="11" name="Picture 4" descr="127_00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5871" r="3574" b="7102"/>
          <a:stretch/>
        </p:blipFill>
        <p:spPr bwMode="auto">
          <a:xfrm>
            <a:off x="3950750" y="1848750"/>
            <a:ext cx="3697360" cy="244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20 Grupo"/>
          <p:cNvGrpSpPr/>
          <p:nvPr/>
        </p:nvGrpSpPr>
        <p:grpSpPr>
          <a:xfrm>
            <a:off x="0" y="0"/>
            <a:ext cx="12192001" cy="1326777"/>
            <a:chOff x="0" y="0"/>
            <a:chExt cx="12192001" cy="1326777"/>
          </a:xfrm>
        </p:grpSpPr>
        <p:pic>
          <p:nvPicPr>
            <p:cNvPr id="22" name="21 Imagen" descr="Volta ARNITX.jpg"/>
            <p:cNvPicPr>
              <a:picLocks noChangeAspect="1"/>
            </p:cNvPicPr>
            <p:nvPr/>
          </p:nvPicPr>
          <p:blipFill>
            <a:blip r:embed="rId8" cstate="print">
              <a:lum bright="57000"/>
            </a:blip>
            <a:srcRect/>
            <a:stretch>
              <a:fillRect/>
            </a:stretch>
          </p:blipFill>
          <p:spPr>
            <a:xfrm>
              <a:off x="6060142" y="0"/>
              <a:ext cx="6131859" cy="132677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</p:pic>
        <p:pic>
          <p:nvPicPr>
            <p:cNvPr id="23" name="22 Imagen" descr="Volta ARNITX.jpg"/>
            <p:cNvPicPr>
              <a:picLocks noChangeAspect="1"/>
            </p:cNvPicPr>
            <p:nvPr/>
          </p:nvPicPr>
          <p:blipFill>
            <a:blip r:embed="rId9" cstate="print">
              <a:lum bright="40000"/>
            </a:blip>
            <a:srcRect/>
            <a:stretch>
              <a:fillRect/>
            </a:stretch>
          </p:blipFill>
          <p:spPr>
            <a:xfrm>
              <a:off x="0" y="1"/>
              <a:ext cx="6104965" cy="13267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</p:pic>
      </p:grpSp>
      <p:sp>
        <p:nvSpPr>
          <p:cNvPr id="24" name="Título 1"/>
          <p:cNvSpPr>
            <a:spLocks noGrp="1"/>
          </p:cNvSpPr>
          <p:nvPr>
            <p:ph type="title"/>
          </p:nvPr>
        </p:nvSpPr>
        <p:spPr>
          <a:xfrm>
            <a:off x="676836" y="0"/>
            <a:ext cx="10932458" cy="1325563"/>
          </a:xfrm>
        </p:spPr>
        <p:txBody>
          <a:bodyPr/>
          <a:lstStyle/>
          <a:p>
            <a:r>
              <a:rPr lang="es-ES" dirty="0" smtClean="0">
                <a:latin typeface="Cambria" pitchFamily="18" charset="0"/>
                <a:ea typeface="Cambria" pitchFamily="18" charset="0"/>
              </a:rPr>
              <a:t>La bóveda tabicada</a:t>
            </a:r>
            <a:r>
              <a:rPr lang="es-ES" dirty="0" smtClean="0"/>
              <a:t> </a:t>
            </a:r>
            <a:r>
              <a:rPr lang="es-ES" dirty="0" smtClean="0">
                <a:latin typeface="Cambria" pitchFamily="18" charset="0"/>
                <a:ea typeface="Cambria" pitchFamily="18" charset="0"/>
              </a:rPr>
              <a:t>en</a:t>
            </a:r>
            <a:r>
              <a:rPr lang="es-ES" dirty="0" smtClean="0"/>
              <a:t>   </a:t>
            </a:r>
            <a:r>
              <a:rPr lang="es-ES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Andorra </a:t>
            </a:r>
            <a:r>
              <a:rPr lang="es-ES" sz="4200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1941-1975</a:t>
            </a:r>
            <a:endParaRPr lang="es-ES" sz="4200" dirty="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5" name="Oval 9"/>
          <p:cNvSpPr>
            <a:spLocks noChangeArrowheads="1"/>
          </p:cNvSpPr>
          <p:nvPr/>
        </p:nvSpPr>
        <p:spPr bwMode="auto">
          <a:xfrm>
            <a:off x="5351825" y="2639010"/>
            <a:ext cx="554594" cy="45505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6399417" y="3361821"/>
            <a:ext cx="1164864" cy="936834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025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6087035" y="1326776"/>
            <a:ext cx="6104965" cy="55312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46200"/>
            <a:ext cx="10515600" cy="4830763"/>
          </a:xfrm>
        </p:spPr>
        <p:txBody>
          <a:bodyPr>
            <a:normAutofit/>
          </a:bodyPr>
          <a:lstStyle/>
          <a:p>
            <a:r>
              <a:rPr lang="es-ES" sz="2500" b="1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Park Hotel </a:t>
            </a:r>
            <a:r>
              <a:rPr lang="es-ES" sz="2500" dirty="0" smtClean="0">
                <a:latin typeface="Century Gothic" pitchFamily="34" charset="0"/>
              </a:rPr>
              <a:t>(</a:t>
            </a:r>
            <a:r>
              <a:rPr lang="es-ES" sz="2100" dirty="0" smtClean="0">
                <a:latin typeface="Century Gothic" pitchFamily="34" charset="0"/>
              </a:rPr>
              <a:t>Joan </a:t>
            </a:r>
            <a:r>
              <a:rPr lang="es-ES" sz="2100" dirty="0" err="1" smtClean="0">
                <a:latin typeface="Century Gothic" pitchFamily="34" charset="0"/>
              </a:rPr>
              <a:t>Margarit</a:t>
            </a:r>
            <a:r>
              <a:rPr lang="es-ES" sz="2100" dirty="0" smtClean="0">
                <a:latin typeface="Century Gothic" pitchFamily="34" charset="0"/>
              </a:rPr>
              <a:t> </a:t>
            </a:r>
            <a:r>
              <a:rPr lang="es-ES" sz="2100" dirty="0" err="1" smtClean="0">
                <a:latin typeface="Century Gothic" pitchFamily="34" charset="0"/>
              </a:rPr>
              <a:t>Serradell</a:t>
            </a:r>
            <a:r>
              <a:rPr lang="es-ES" sz="2100" dirty="0" smtClean="0">
                <a:latin typeface="Century Gothic" pitchFamily="34" charset="0"/>
              </a:rPr>
              <a:t>  –  Josep Mª Sostres 1951-1956</a:t>
            </a:r>
            <a:r>
              <a:rPr lang="es-ES" sz="2500" dirty="0" smtClean="0">
                <a:latin typeface="Century Gothic" pitchFamily="34" charset="0"/>
              </a:rPr>
              <a:t>)</a:t>
            </a:r>
            <a:endParaRPr lang="es-ES" sz="2500" dirty="0">
              <a:latin typeface="Century Gothic" pitchFamily="34" charset="0"/>
            </a:endParaRPr>
          </a:p>
        </p:txBody>
      </p:sp>
      <p:pic>
        <p:nvPicPr>
          <p:cNvPr id="2050" name="Picture 2" descr="Resultado de imagen de andorra park hotel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771" y="1736277"/>
            <a:ext cx="3261258" cy="266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DSC_002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" t="10029" r="5051" b="28116"/>
          <a:stretch/>
        </p:blipFill>
        <p:spPr bwMode="auto">
          <a:xfrm>
            <a:off x="6194113" y="4520950"/>
            <a:ext cx="4461934" cy="217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Imagen 2" descr="C708-38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t="7152" r="7668" b="12088"/>
          <a:stretch>
            <a:fillRect/>
          </a:stretch>
        </p:blipFill>
        <p:spPr bwMode="auto">
          <a:xfrm>
            <a:off x="337765" y="2154472"/>
            <a:ext cx="56896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38" descr="Resultado de imagen de park hotel andor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160" name="Picture 40" descr="Imagen relacionad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" t="5031" r="3457" b="6337"/>
          <a:stretch/>
        </p:blipFill>
        <p:spPr bwMode="auto">
          <a:xfrm>
            <a:off x="2904068" y="4504015"/>
            <a:ext cx="3104514" cy="215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8 Grupo"/>
          <p:cNvGrpSpPr/>
          <p:nvPr/>
        </p:nvGrpSpPr>
        <p:grpSpPr>
          <a:xfrm>
            <a:off x="0" y="0"/>
            <a:ext cx="12192001" cy="1326777"/>
            <a:chOff x="0" y="0"/>
            <a:chExt cx="12192001" cy="1326777"/>
          </a:xfrm>
        </p:grpSpPr>
        <p:pic>
          <p:nvPicPr>
            <p:cNvPr id="10" name="9 Imagen" descr="Volta ARNITX.jpg"/>
            <p:cNvPicPr>
              <a:picLocks noChangeAspect="1"/>
            </p:cNvPicPr>
            <p:nvPr/>
          </p:nvPicPr>
          <p:blipFill>
            <a:blip r:embed="rId7" cstate="print">
              <a:lum bright="40000"/>
            </a:blip>
            <a:srcRect/>
            <a:stretch>
              <a:fillRect/>
            </a:stretch>
          </p:blipFill>
          <p:spPr>
            <a:xfrm>
              <a:off x="6060142" y="0"/>
              <a:ext cx="6131859" cy="132677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</p:pic>
        <p:pic>
          <p:nvPicPr>
            <p:cNvPr id="11" name="10 Imagen" descr="Volta ARNITX.jpg"/>
            <p:cNvPicPr>
              <a:picLocks noChangeAspect="1"/>
            </p:cNvPicPr>
            <p:nvPr/>
          </p:nvPicPr>
          <p:blipFill>
            <a:blip r:embed="rId8" cstate="print">
              <a:lum bright="40000"/>
            </a:blip>
            <a:srcRect/>
            <a:stretch>
              <a:fillRect/>
            </a:stretch>
          </p:blipFill>
          <p:spPr>
            <a:xfrm>
              <a:off x="0" y="1"/>
              <a:ext cx="6104965" cy="13267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</p:pic>
      </p:grp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856130" y="0"/>
            <a:ext cx="10515600" cy="1325563"/>
          </a:xfrm>
        </p:spPr>
        <p:txBody>
          <a:bodyPr/>
          <a:lstStyle/>
          <a:p>
            <a:r>
              <a:rPr lang="es-ES" dirty="0" smtClean="0">
                <a:latin typeface="Cambria" pitchFamily="18" charset="0"/>
                <a:ea typeface="Cambria" pitchFamily="18" charset="0"/>
              </a:rPr>
              <a:t>La bóveda tabicada</a:t>
            </a:r>
            <a:r>
              <a:rPr lang="es-ES" dirty="0" smtClean="0"/>
              <a:t> </a:t>
            </a:r>
            <a:r>
              <a:rPr lang="es-ES" dirty="0" smtClean="0">
                <a:latin typeface="Cambria" pitchFamily="18" charset="0"/>
                <a:ea typeface="Cambria" pitchFamily="18" charset="0"/>
              </a:rPr>
              <a:t>en</a:t>
            </a:r>
            <a:r>
              <a:rPr lang="es-ES" dirty="0" smtClean="0"/>
              <a:t> </a:t>
            </a:r>
            <a:r>
              <a:rPr lang="es-ES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Andorra </a:t>
            </a:r>
            <a:r>
              <a:rPr lang="es-ES" sz="4200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1941-1975</a:t>
            </a:r>
            <a:endParaRPr lang="es-ES" sz="4200" dirty="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78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9929" y="1221210"/>
            <a:ext cx="10033000" cy="845744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s-ES" sz="2500" b="1" dirty="0" err="1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Ràdio</a:t>
            </a:r>
            <a:r>
              <a:rPr lang="es-ES" sz="2500" b="1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 Andorra </a:t>
            </a:r>
            <a:r>
              <a:rPr lang="es-ES" sz="2500" dirty="0" smtClean="0">
                <a:latin typeface="Century Gothic" pitchFamily="34" charset="0"/>
              </a:rPr>
              <a:t>(Robert </a:t>
            </a:r>
            <a:r>
              <a:rPr lang="es-ES" sz="2500" dirty="0" err="1" smtClean="0">
                <a:latin typeface="Century Gothic" pitchFamily="34" charset="0"/>
              </a:rPr>
              <a:t>Trilhe</a:t>
            </a:r>
            <a:r>
              <a:rPr lang="es-ES" sz="2500" dirty="0" smtClean="0">
                <a:latin typeface="Century Gothic" pitchFamily="34" charset="0"/>
              </a:rPr>
              <a:t> 1937-1939)</a:t>
            </a:r>
            <a:endParaRPr lang="es-ES" sz="2500" dirty="0">
              <a:latin typeface="Century Gothic" pitchFamily="34" charset="0"/>
            </a:endParaRPr>
          </a:p>
        </p:txBody>
      </p:sp>
      <p:pic>
        <p:nvPicPr>
          <p:cNvPr id="1026" name="Picture 2" descr="http://aquiradioandorra.free.fr/Images/Album/EmetteurInt/07.jp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25" y="4449058"/>
            <a:ext cx="2558392" cy="2231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etall Nº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3164" b="18635"/>
          <a:stretch>
            <a:fillRect/>
          </a:stretch>
        </p:blipFill>
        <p:spPr bwMode="auto">
          <a:xfrm>
            <a:off x="8078934" y="4543377"/>
            <a:ext cx="2378783" cy="107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etall Nº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2" r="11653"/>
          <a:stretch>
            <a:fillRect/>
          </a:stretch>
        </p:blipFill>
        <p:spPr bwMode="auto">
          <a:xfrm>
            <a:off x="8267760" y="5557030"/>
            <a:ext cx="1324974" cy="124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28600" y="55721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28600" y="101441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031" name="Picture 7" descr="Detall Nº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r="7614"/>
          <a:stretch>
            <a:fillRect/>
          </a:stretch>
        </p:blipFill>
        <p:spPr bwMode="auto">
          <a:xfrm>
            <a:off x="10569518" y="4543377"/>
            <a:ext cx="1427749" cy="113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http://aquiradioandorra.free.fr/Images/Album/TravauxEmetteur/1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" t="1066" r="1208" b="21118"/>
          <a:stretch/>
        </p:blipFill>
        <p:spPr bwMode="auto">
          <a:xfrm>
            <a:off x="434482" y="1889640"/>
            <a:ext cx="2557652" cy="249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aquiradioandorra.free.fr/Images/Album/TravauxEmetteur/1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t="754" r="1864" b="23985"/>
          <a:stretch/>
        </p:blipFill>
        <p:spPr bwMode="auto">
          <a:xfrm>
            <a:off x="3035738" y="1900523"/>
            <a:ext cx="2632718" cy="249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7" t="6462" r="19601" b="34770"/>
          <a:stretch/>
        </p:blipFill>
        <p:spPr>
          <a:xfrm>
            <a:off x="5729942" y="1898029"/>
            <a:ext cx="5842794" cy="24948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6261" y="4810360"/>
            <a:ext cx="2248402" cy="149334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388" y="4444827"/>
            <a:ext cx="3365617" cy="2235373"/>
          </a:xfrm>
          <a:prstGeom prst="rect">
            <a:avLst/>
          </a:prstGeom>
        </p:spPr>
      </p:pic>
      <p:grpSp>
        <p:nvGrpSpPr>
          <p:cNvPr id="15" name="14 Grupo"/>
          <p:cNvGrpSpPr/>
          <p:nvPr/>
        </p:nvGrpSpPr>
        <p:grpSpPr>
          <a:xfrm>
            <a:off x="0" y="0"/>
            <a:ext cx="12192001" cy="1326777"/>
            <a:chOff x="0" y="0"/>
            <a:chExt cx="12192001" cy="1326777"/>
          </a:xfrm>
        </p:grpSpPr>
        <p:pic>
          <p:nvPicPr>
            <p:cNvPr id="16" name="15 Imagen" descr="Volta ARNITX.jpg"/>
            <p:cNvPicPr>
              <a:picLocks noChangeAspect="1"/>
            </p:cNvPicPr>
            <p:nvPr/>
          </p:nvPicPr>
          <p:blipFill>
            <a:blip r:embed="rId12" cstate="print">
              <a:lum bright="57000"/>
            </a:blip>
            <a:srcRect/>
            <a:stretch>
              <a:fillRect/>
            </a:stretch>
          </p:blipFill>
          <p:spPr>
            <a:xfrm>
              <a:off x="6060142" y="0"/>
              <a:ext cx="6131859" cy="132677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</p:pic>
        <p:pic>
          <p:nvPicPr>
            <p:cNvPr id="17" name="16 Imagen" descr="Volta ARNITX.jpg"/>
            <p:cNvPicPr>
              <a:picLocks noChangeAspect="1"/>
            </p:cNvPicPr>
            <p:nvPr/>
          </p:nvPicPr>
          <p:blipFill>
            <a:blip r:embed="rId13" cstate="print">
              <a:lum bright="40000"/>
            </a:blip>
            <a:srcRect/>
            <a:stretch>
              <a:fillRect/>
            </a:stretch>
          </p:blipFill>
          <p:spPr>
            <a:xfrm>
              <a:off x="0" y="1"/>
              <a:ext cx="6104965" cy="13267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</p:pic>
      </p:grpSp>
      <p:sp>
        <p:nvSpPr>
          <p:cNvPr id="18" name="Título 1"/>
          <p:cNvSpPr txBox="1">
            <a:spLocks/>
          </p:cNvSpPr>
          <p:nvPr/>
        </p:nvSpPr>
        <p:spPr>
          <a:xfrm>
            <a:off x="676836" y="0"/>
            <a:ext cx="109324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j-cs"/>
              </a:rPr>
              <a:t>La bóveda tabicada</a:t>
            </a:r>
            <a:r>
              <a:rPr kumimoji="0" lang="es-E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E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j-cs"/>
              </a:rPr>
              <a:t>en</a:t>
            </a:r>
            <a:r>
              <a:rPr kumimoji="0" lang="es-E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es-E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Andorra </a:t>
            </a:r>
            <a:r>
              <a:rPr kumimoji="0" lang="es-ES" sz="4200" b="0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1941-1975</a:t>
            </a:r>
            <a:endParaRPr kumimoji="0" lang="es-ES" sz="4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5480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75447" y="1323602"/>
            <a:ext cx="10515600" cy="4351338"/>
          </a:xfrm>
        </p:spPr>
        <p:txBody>
          <a:bodyPr/>
          <a:lstStyle/>
          <a:p>
            <a:pPr marL="0" indent="0"/>
            <a:r>
              <a:rPr lang="es-ES" dirty="0" smtClean="0"/>
              <a:t> </a:t>
            </a:r>
            <a:r>
              <a:rPr lang="es-ES" sz="2500" b="1" dirty="0" err="1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Santuari</a:t>
            </a:r>
            <a:r>
              <a:rPr lang="es-ES" sz="2500" b="1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es-ES" sz="2500" b="1" dirty="0" err="1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Nostra</a:t>
            </a:r>
            <a:r>
              <a:rPr lang="es-ES" sz="2500" b="1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es-ES" sz="2500" b="1" dirty="0" err="1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Senyora</a:t>
            </a:r>
            <a:r>
              <a:rPr lang="es-ES" sz="2500" b="1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 de </a:t>
            </a:r>
            <a:r>
              <a:rPr lang="es-ES" sz="2500" b="1" dirty="0" err="1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Meritxell</a:t>
            </a:r>
            <a:endParaRPr lang="es-ES" sz="2500" b="1" dirty="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050" name="Imagen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4" t="13470"/>
          <a:stretch>
            <a:fillRect/>
          </a:stretch>
        </p:blipFill>
        <p:spPr bwMode="auto">
          <a:xfrm>
            <a:off x="4399348" y="1955366"/>
            <a:ext cx="3898922" cy="26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Imagen 11" descr="C:\Users\Enric_I3\Desktop\escrits\IMG_18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32" y="1946401"/>
            <a:ext cx="3744330" cy="264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IMG_186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741" y="1956144"/>
            <a:ext cx="3306876" cy="440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77" y="4587721"/>
            <a:ext cx="5018087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7 Grupo"/>
          <p:cNvGrpSpPr/>
          <p:nvPr/>
        </p:nvGrpSpPr>
        <p:grpSpPr>
          <a:xfrm>
            <a:off x="0" y="0"/>
            <a:ext cx="12192001" cy="1326777"/>
            <a:chOff x="0" y="0"/>
            <a:chExt cx="12192001" cy="1326777"/>
          </a:xfrm>
        </p:grpSpPr>
        <p:pic>
          <p:nvPicPr>
            <p:cNvPr id="9" name="8 Imagen" descr="Volta ARNITX.jpg"/>
            <p:cNvPicPr>
              <a:picLocks noChangeAspect="1"/>
            </p:cNvPicPr>
            <p:nvPr/>
          </p:nvPicPr>
          <p:blipFill>
            <a:blip r:embed="rId6" cstate="print">
              <a:lum bright="57000"/>
            </a:blip>
            <a:srcRect/>
            <a:stretch>
              <a:fillRect/>
            </a:stretch>
          </p:blipFill>
          <p:spPr>
            <a:xfrm>
              <a:off x="6060142" y="0"/>
              <a:ext cx="6131859" cy="132677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</p:pic>
        <p:pic>
          <p:nvPicPr>
            <p:cNvPr id="10" name="9 Imagen" descr="Volta ARNITX.jpg"/>
            <p:cNvPicPr>
              <a:picLocks noChangeAspect="1"/>
            </p:cNvPicPr>
            <p:nvPr/>
          </p:nvPicPr>
          <p:blipFill>
            <a:blip r:embed="rId7" cstate="print">
              <a:lum bright="40000"/>
            </a:blip>
            <a:srcRect/>
            <a:stretch>
              <a:fillRect/>
            </a:stretch>
          </p:blipFill>
          <p:spPr>
            <a:xfrm>
              <a:off x="0" y="1"/>
              <a:ext cx="6104965" cy="13267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</p:pic>
      </p:grp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676836" y="0"/>
            <a:ext cx="10932458" cy="1325563"/>
          </a:xfrm>
        </p:spPr>
        <p:txBody>
          <a:bodyPr/>
          <a:lstStyle/>
          <a:p>
            <a:r>
              <a:rPr lang="es-ES" dirty="0" smtClean="0">
                <a:latin typeface="Cambria" pitchFamily="18" charset="0"/>
                <a:ea typeface="Cambria" pitchFamily="18" charset="0"/>
              </a:rPr>
              <a:t>La bóveda tabicada</a:t>
            </a:r>
            <a:r>
              <a:rPr lang="es-ES" dirty="0" smtClean="0"/>
              <a:t> </a:t>
            </a:r>
            <a:r>
              <a:rPr lang="es-ES" dirty="0" smtClean="0">
                <a:latin typeface="Cambria" pitchFamily="18" charset="0"/>
                <a:ea typeface="Cambria" pitchFamily="18" charset="0"/>
              </a:rPr>
              <a:t>en</a:t>
            </a:r>
            <a:r>
              <a:rPr lang="es-ES" dirty="0" smtClean="0"/>
              <a:t>   </a:t>
            </a:r>
            <a:r>
              <a:rPr lang="es-ES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Andorra </a:t>
            </a:r>
            <a:r>
              <a:rPr lang="es-ES" sz="4200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1941-1975</a:t>
            </a:r>
            <a:endParaRPr lang="es-ES" sz="4200" dirty="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026" name="Picture 2" descr="Resultado de imagen de meritxell andorr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914" y="4684789"/>
            <a:ext cx="2430369" cy="198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2"/>
          <p:cNvSpPr>
            <a:spLocks noChangeArrowheads="1"/>
          </p:cNvSpPr>
          <p:nvPr/>
        </p:nvSpPr>
        <p:spPr bwMode="auto">
          <a:xfrm>
            <a:off x="3106750" y="3097509"/>
            <a:ext cx="603250" cy="5000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27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226" b="962"/>
          <a:stretch>
            <a:fillRect/>
          </a:stretch>
        </p:blipFill>
        <p:spPr>
          <a:xfrm>
            <a:off x="624541" y="1726578"/>
            <a:ext cx="7852012" cy="4172696"/>
          </a:xfrm>
          <a:prstGeom prst="rect">
            <a:avLst/>
          </a:prstGeom>
        </p:spPr>
      </p:pic>
      <p:pic>
        <p:nvPicPr>
          <p:cNvPr id="4" name="Picture 6" descr="Untitled_20171124_1045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" t="9058" r="54906" b="9534"/>
          <a:stretch>
            <a:fillRect/>
          </a:stretch>
        </p:blipFill>
        <p:spPr bwMode="auto">
          <a:xfrm>
            <a:off x="8558382" y="1726577"/>
            <a:ext cx="2221678" cy="309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3686735" y="3484158"/>
            <a:ext cx="603250" cy="5000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077" name="Picture 5" descr="meritxell retalla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075" y="4949015"/>
            <a:ext cx="3245905" cy="97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35500" algn="l"/>
              </a:tabLst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35500" algn="l"/>
              </a:tabLst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0" name="9 Grupo"/>
          <p:cNvGrpSpPr/>
          <p:nvPr/>
        </p:nvGrpSpPr>
        <p:grpSpPr>
          <a:xfrm>
            <a:off x="0" y="0"/>
            <a:ext cx="12192001" cy="1326777"/>
            <a:chOff x="0" y="0"/>
            <a:chExt cx="12192001" cy="1326777"/>
          </a:xfrm>
        </p:grpSpPr>
        <p:pic>
          <p:nvPicPr>
            <p:cNvPr id="11" name="10 Imagen" descr="Volta ARNITX.jpg"/>
            <p:cNvPicPr>
              <a:picLocks noChangeAspect="1"/>
            </p:cNvPicPr>
            <p:nvPr/>
          </p:nvPicPr>
          <p:blipFill>
            <a:blip r:embed="rId5" cstate="print">
              <a:lum bright="57000"/>
            </a:blip>
            <a:srcRect/>
            <a:stretch>
              <a:fillRect/>
            </a:stretch>
          </p:blipFill>
          <p:spPr>
            <a:xfrm>
              <a:off x="6060142" y="0"/>
              <a:ext cx="6131859" cy="132677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</p:pic>
        <p:pic>
          <p:nvPicPr>
            <p:cNvPr id="12" name="11 Imagen" descr="Volta ARNITX.jpg"/>
            <p:cNvPicPr>
              <a:picLocks noChangeAspect="1"/>
            </p:cNvPicPr>
            <p:nvPr/>
          </p:nvPicPr>
          <p:blipFill>
            <a:blip r:embed="rId6" cstate="print">
              <a:lum bright="40000"/>
            </a:blip>
            <a:srcRect/>
            <a:stretch>
              <a:fillRect/>
            </a:stretch>
          </p:blipFill>
          <p:spPr>
            <a:xfrm>
              <a:off x="0" y="1"/>
              <a:ext cx="6104965" cy="13267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</p:pic>
      </p:grp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676836" y="0"/>
            <a:ext cx="10932458" cy="1325563"/>
          </a:xfrm>
        </p:spPr>
        <p:txBody>
          <a:bodyPr/>
          <a:lstStyle/>
          <a:p>
            <a:r>
              <a:rPr lang="es-ES" dirty="0" smtClean="0">
                <a:latin typeface="Cambria" pitchFamily="18" charset="0"/>
                <a:ea typeface="Cambria" pitchFamily="18" charset="0"/>
              </a:rPr>
              <a:t>La bóveda tabicada</a:t>
            </a:r>
            <a:r>
              <a:rPr lang="es-ES" dirty="0" smtClean="0"/>
              <a:t> </a:t>
            </a:r>
            <a:r>
              <a:rPr lang="es-ES" dirty="0" smtClean="0">
                <a:latin typeface="Cambria" pitchFamily="18" charset="0"/>
                <a:ea typeface="Cambria" pitchFamily="18" charset="0"/>
              </a:rPr>
              <a:t>en</a:t>
            </a:r>
            <a:r>
              <a:rPr lang="es-ES" dirty="0" smtClean="0"/>
              <a:t>   </a:t>
            </a:r>
            <a:r>
              <a:rPr lang="es-ES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Andorra </a:t>
            </a:r>
            <a:r>
              <a:rPr lang="es-ES" sz="4200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1941-1975</a:t>
            </a:r>
            <a:endParaRPr lang="es-ES" sz="4200" dirty="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67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6087035" y="1326776"/>
            <a:ext cx="6104965" cy="55312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0623" y="1216773"/>
            <a:ext cx="10430933" cy="786342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s-ES" sz="2500" dirty="0" smtClean="0">
                <a:latin typeface="Century Gothic" pitchFamily="34" charset="0"/>
                <a:ea typeface="Cambria" pitchFamily="18" charset="0"/>
              </a:rPr>
              <a:t>El secreto oculto del </a:t>
            </a:r>
            <a:r>
              <a:rPr lang="es-ES" sz="2500" b="1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Hotel Rosaleda</a:t>
            </a:r>
            <a:endParaRPr lang="es-ES" sz="2500" b="1" dirty="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6146" name="Picture 2" descr="Plantes voltes (1) - Rosale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" b="5573"/>
          <a:stretch>
            <a:fillRect/>
          </a:stretch>
        </p:blipFill>
        <p:spPr bwMode="auto">
          <a:xfrm rot="16200000">
            <a:off x="555844" y="3149159"/>
            <a:ext cx="4915175" cy="234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IMG_07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07"/>
          <a:stretch>
            <a:fillRect/>
          </a:stretch>
        </p:blipFill>
        <p:spPr bwMode="auto">
          <a:xfrm>
            <a:off x="7586952" y="5415680"/>
            <a:ext cx="1735346" cy="115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IMG_073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" b="7500"/>
          <a:stretch>
            <a:fillRect/>
          </a:stretch>
        </p:blipFill>
        <p:spPr bwMode="auto">
          <a:xfrm>
            <a:off x="9418986" y="5433608"/>
            <a:ext cx="1579711" cy="113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Marcador de conteni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327" y="4038429"/>
            <a:ext cx="1762866" cy="1322150"/>
          </a:xfr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815" y="4044080"/>
            <a:ext cx="1757081" cy="131781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9935" y="4350819"/>
            <a:ext cx="1888704" cy="125443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068" y="1869954"/>
            <a:ext cx="2802613" cy="2101960"/>
          </a:xfrm>
          <a:prstGeom prst="rect">
            <a:avLst/>
          </a:prstGeom>
        </p:spPr>
      </p:pic>
      <p:grpSp>
        <p:nvGrpSpPr>
          <p:cNvPr id="10" name="9 Grupo"/>
          <p:cNvGrpSpPr/>
          <p:nvPr/>
        </p:nvGrpSpPr>
        <p:grpSpPr>
          <a:xfrm>
            <a:off x="0" y="0"/>
            <a:ext cx="12192001" cy="1326777"/>
            <a:chOff x="0" y="0"/>
            <a:chExt cx="12192001" cy="1326777"/>
          </a:xfrm>
        </p:grpSpPr>
        <p:pic>
          <p:nvPicPr>
            <p:cNvPr id="11" name="10 Imagen" descr="Volta ARNITX.jpg"/>
            <p:cNvPicPr>
              <a:picLocks noChangeAspect="1"/>
            </p:cNvPicPr>
            <p:nvPr/>
          </p:nvPicPr>
          <p:blipFill>
            <a:blip r:embed="rId9" cstate="print">
              <a:lum bright="57000"/>
            </a:blip>
            <a:srcRect/>
            <a:stretch>
              <a:fillRect/>
            </a:stretch>
          </p:blipFill>
          <p:spPr>
            <a:xfrm>
              <a:off x="6060142" y="0"/>
              <a:ext cx="6131859" cy="132677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</p:pic>
        <p:pic>
          <p:nvPicPr>
            <p:cNvPr id="12" name="11 Imagen" descr="Volta ARNITX.jpg"/>
            <p:cNvPicPr>
              <a:picLocks noChangeAspect="1"/>
            </p:cNvPicPr>
            <p:nvPr/>
          </p:nvPicPr>
          <p:blipFill>
            <a:blip r:embed="rId10" cstate="print">
              <a:lum bright="40000"/>
            </a:blip>
            <a:srcRect/>
            <a:stretch>
              <a:fillRect/>
            </a:stretch>
          </p:blipFill>
          <p:spPr>
            <a:xfrm>
              <a:off x="0" y="1"/>
              <a:ext cx="6104965" cy="13267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</p:pic>
      </p:grpSp>
      <p:sp>
        <p:nvSpPr>
          <p:cNvPr id="13" name="Título 1"/>
          <p:cNvSpPr txBox="1">
            <a:spLocks/>
          </p:cNvSpPr>
          <p:nvPr/>
        </p:nvSpPr>
        <p:spPr>
          <a:xfrm>
            <a:off x="676836" y="0"/>
            <a:ext cx="109324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j-cs"/>
              </a:rPr>
              <a:t>La bóveda tabicada</a:t>
            </a:r>
            <a: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j-cs"/>
              </a:rPr>
              <a:t>en</a:t>
            </a:r>
            <a: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Andorra </a:t>
            </a:r>
            <a:r>
              <a:rPr kumimoji="0" lang="es-ES" sz="4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1941-1975</a:t>
            </a:r>
            <a:endParaRPr kumimoji="0" lang="es-ES" sz="4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606800" y="6341533"/>
            <a:ext cx="338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1</a:t>
            </a:r>
            <a:endParaRPr lang="es-ES" sz="1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328907" y="6341532"/>
            <a:ext cx="2856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1</a:t>
            </a:r>
            <a:endParaRPr lang="es-ES" sz="1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2273481" y="5669412"/>
            <a:ext cx="2856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2</a:t>
            </a:r>
            <a:endParaRPr lang="es-ES" sz="1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10998697" y="6325131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2</a:t>
            </a:r>
            <a:endParaRPr lang="es-ES" sz="1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113270" y="5324106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3</a:t>
            </a:r>
            <a:endParaRPr lang="es-ES" sz="1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3169098" y="3658787"/>
            <a:ext cx="2856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3</a:t>
            </a:r>
            <a:endParaRPr lang="es-ES" sz="1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6032149" y="5669411"/>
            <a:ext cx="2856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3</a:t>
            </a:r>
            <a:endParaRPr lang="es-ES" sz="1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3169098" y="2241492"/>
            <a:ext cx="2856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4</a:t>
            </a:r>
            <a:endParaRPr lang="es-ES" sz="1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6032149" y="3736303"/>
            <a:ext cx="2856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4</a:t>
            </a:r>
            <a:endParaRPr lang="es-ES" sz="1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0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9" y="4206657"/>
            <a:ext cx="3739343" cy="2483594"/>
          </a:xfrm>
        </p:spPr>
      </p:pic>
      <p:pic>
        <p:nvPicPr>
          <p:cNvPr id="7170" name="Picture 2" descr="Diagrama escala volta catalana - Rosale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013" y="4323389"/>
            <a:ext cx="1865313" cy="253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DSC_000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"/>
          <a:stretch>
            <a:fillRect/>
          </a:stretch>
        </p:blipFill>
        <p:spPr bwMode="auto">
          <a:xfrm>
            <a:off x="965972" y="1471145"/>
            <a:ext cx="3731532" cy="270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799" y="1480110"/>
            <a:ext cx="3598236" cy="269867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01272" y="2617310"/>
            <a:ext cx="5235047" cy="2944714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0" y="0"/>
            <a:ext cx="12192001" cy="1326777"/>
            <a:chOff x="0" y="0"/>
            <a:chExt cx="12192001" cy="1326777"/>
          </a:xfrm>
        </p:grpSpPr>
        <p:pic>
          <p:nvPicPr>
            <p:cNvPr id="9" name="8 Imagen" descr="Volta ARNITX.jpg"/>
            <p:cNvPicPr>
              <a:picLocks noChangeAspect="1"/>
            </p:cNvPicPr>
            <p:nvPr/>
          </p:nvPicPr>
          <p:blipFill>
            <a:blip r:embed="rId7" cstate="print">
              <a:lum bright="57000"/>
            </a:blip>
            <a:srcRect/>
            <a:stretch>
              <a:fillRect/>
            </a:stretch>
          </p:blipFill>
          <p:spPr>
            <a:xfrm>
              <a:off x="6060142" y="0"/>
              <a:ext cx="6131859" cy="132677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</p:pic>
        <p:pic>
          <p:nvPicPr>
            <p:cNvPr id="10" name="9 Imagen" descr="Volta ARNITX.jpg"/>
            <p:cNvPicPr>
              <a:picLocks noChangeAspect="1"/>
            </p:cNvPicPr>
            <p:nvPr/>
          </p:nvPicPr>
          <p:blipFill>
            <a:blip r:embed="rId8" cstate="print">
              <a:lum bright="40000"/>
            </a:blip>
            <a:srcRect/>
            <a:stretch>
              <a:fillRect/>
            </a:stretch>
          </p:blipFill>
          <p:spPr>
            <a:xfrm>
              <a:off x="0" y="1"/>
              <a:ext cx="6104965" cy="13267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</p:pic>
      </p:grp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676836" y="0"/>
            <a:ext cx="10932458" cy="1325563"/>
          </a:xfrm>
        </p:spPr>
        <p:txBody>
          <a:bodyPr/>
          <a:lstStyle/>
          <a:p>
            <a:r>
              <a:rPr lang="es-ES" dirty="0" smtClean="0">
                <a:latin typeface="Cambria" pitchFamily="18" charset="0"/>
                <a:ea typeface="Cambria" pitchFamily="18" charset="0"/>
              </a:rPr>
              <a:t>La bóveda tabicada</a:t>
            </a:r>
            <a:r>
              <a:rPr lang="es-ES" dirty="0" smtClean="0"/>
              <a:t> </a:t>
            </a:r>
            <a:r>
              <a:rPr lang="es-ES" dirty="0" smtClean="0">
                <a:latin typeface="Cambria" pitchFamily="18" charset="0"/>
                <a:ea typeface="Cambria" pitchFamily="18" charset="0"/>
              </a:rPr>
              <a:t>en</a:t>
            </a:r>
            <a:r>
              <a:rPr lang="es-ES" dirty="0" smtClean="0"/>
              <a:t>   </a:t>
            </a:r>
            <a:r>
              <a:rPr lang="es-ES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Andorra </a:t>
            </a:r>
            <a:r>
              <a:rPr lang="es-ES" sz="4200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1941-1975</a:t>
            </a:r>
            <a:endParaRPr lang="es-ES" sz="4200" dirty="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62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6087035" y="1326776"/>
            <a:ext cx="6104965" cy="55312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856" y="1814380"/>
            <a:ext cx="5803974" cy="4281620"/>
          </a:xfrm>
        </p:spPr>
      </p:pic>
      <p:pic>
        <p:nvPicPr>
          <p:cNvPr id="9219" name="Picture 3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001" y="1281492"/>
            <a:ext cx="4406900" cy="252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573" y="3833813"/>
            <a:ext cx="405168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0" y="0"/>
            <a:ext cx="12192001" cy="1326777"/>
            <a:chOff x="0" y="0"/>
            <a:chExt cx="12192001" cy="1326777"/>
          </a:xfrm>
        </p:grpSpPr>
        <p:pic>
          <p:nvPicPr>
            <p:cNvPr id="7" name="6 Imagen" descr="Volta ARNITX.jpg"/>
            <p:cNvPicPr>
              <a:picLocks noChangeAspect="1"/>
            </p:cNvPicPr>
            <p:nvPr/>
          </p:nvPicPr>
          <p:blipFill>
            <a:blip r:embed="rId5" cstate="print">
              <a:lum bright="57000"/>
            </a:blip>
            <a:srcRect/>
            <a:stretch>
              <a:fillRect/>
            </a:stretch>
          </p:blipFill>
          <p:spPr>
            <a:xfrm>
              <a:off x="6060142" y="0"/>
              <a:ext cx="6131859" cy="132677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</p:pic>
        <p:pic>
          <p:nvPicPr>
            <p:cNvPr id="8" name="7 Imagen" descr="Volta ARNITX.jpg"/>
            <p:cNvPicPr>
              <a:picLocks noChangeAspect="1"/>
            </p:cNvPicPr>
            <p:nvPr/>
          </p:nvPicPr>
          <p:blipFill>
            <a:blip r:embed="rId6" cstate="print">
              <a:lum bright="40000"/>
            </a:blip>
            <a:srcRect/>
            <a:stretch>
              <a:fillRect/>
            </a:stretch>
          </p:blipFill>
          <p:spPr>
            <a:xfrm>
              <a:off x="0" y="1"/>
              <a:ext cx="6104965" cy="13267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</p:pic>
      </p:grp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676836" y="0"/>
            <a:ext cx="10932458" cy="1325563"/>
          </a:xfrm>
        </p:spPr>
        <p:txBody>
          <a:bodyPr/>
          <a:lstStyle/>
          <a:p>
            <a:r>
              <a:rPr lang="es-ES" dirty="0" smtClean="0">
                <a:latin typeface="Cambria" pitchFamily="18" charset="0"/>
                <a:ea typeface="Cambria" pitchFamily="18" charset="0"/>
              </a:rPr>
              <a:t>La bóveda tabicada</a:t>
            </a:r>
            <a:r>
              <a:rPr lang="es-ES" dirty="0" smtClean="0"/>
              <a:t> </a:t>
            </a:r>
            <a:r>
              <a:rPr lang="es-ES" dirty="0" smtClean="0">
                <a:latin typeface="Cambria" pitchFamily="18" charset="0"/>
                <a:ea typeface="Cambria" pitchFamily="18" charset="0"/>
              </a:rPr>
              <a:t>en</a:t>
            </a:r>
            <a:r>
              <a:rPr lang="es-ES" dirty="0" smtClean="0"/>
              <a:t>   </a:t>
            </a:r>
            <a:r>
              <a:rPr lang="es-ES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Andorra </a:t>
            </a:r>
            <a:r>
              <a:rPr lang="es-ES" sz="4200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1941-1975</a:t>
            </a:r>
            <a:endParaRPr lang="es-ES" sz="4200" dirty="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6771952" y="4193988"/>
            <a:ext cx="1164864" cy="936834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877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149</Words>
  <Application>Microsoft Office PowerPoint</Application>
  <PresentationFormat>Panorámica</PresentationFormat>
  <Paragraphs>34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Century Gothic</vt:lpstr>
      <vt:lpstr>Tema de Office</vt:lpstr>
      <vt:lpstr>La bóveda tabicada en   Andorra 1941-1975</vt:lpstr>
      <vt:lpstr>La bóveda tabicada en   Andorra 1941-1975</vt:lpstr>
      <vt:lpstr>La bóveda tabicada en Andorra 1941-1975</vt:lpstr>
      <vt:lpstr>Ràdio Andorra (Robert Trilhe 1937-1939)</vt:lpstr>
      <vt:lpstr>La bóveda tabicada en   Andorra 1941-1975</vt:lpstr>
      <vt:lpstr>La bóveda tabicada en   Andorra 1941-1975</vt:lpstr>
      <vt:lpstr>El secreto oculto del Hotel Rosaleda</vt:lpstr>
      <vt:lpstr>La bóveda tabicada en   Andorra 1941-1975</vt:lpstr>
      <vt:lpstr>La bóveda tabicada en   Andorra 1941-1975</vt:lpstr>
      <vt:lpstr>La bóveda tabicada en   Andorra 1941-1975</vt:lpstr>
      <vt:lpstr>La bóveda tabicada en   Andorra 1941-1975</vt:lpstr>
      <vt:lpstr>La bóveda tabicada en   Andorra 1941-1975</vt:lpstr>
      <vt:lpstr>La bóveda tabicada en   Andorra 1941-1975</vt:lpstr>
      <vt:lpstr>La bóveda tabicada en   Andorra 1941-1975</vt:lpstr>
      <vt:lpstr>La bóveda tabicada en   Andorra 1941-1975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BÓVEDA TABICADA EN ANDORRA</dc:title>
  <dc:creator>Enric Dilmé</dc:creator>
  <cp:lastModifiedBy>Enric Dilmé</cp:lastModifiedBy>
  <cp:revision>53</cp:revision>
  <dcterms:created xsi:type="dcterms:W3CDTF">2018-11-13T09:13:05Z</dcterms:created>
  <dcterms:modified xsi:type="dcterms:W3CDTF">2018-11-19T16:46:28Z</dcterms:modified>
</cp:coreProperties>
</file>